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E34F8-409F-4B43-AF00-EA412F551CFB}" type="datetimeFigureOut">
              <a:rPr lang="en-US" smtClean="0"/>
              <a:pPr/>
              <a:t>1/3/2012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38F47-8301-4853-887B-827D368F15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E34F8-409F-4B43-AF00-EA412F551CFB}" type="datetimeFigureOut">
              <a:rPr lang="en-US" smtClean="0"/>
              <a:pPr/>
              <a:t>1/3/2012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38F47-8301-4853-887B-827D368F15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E34F8-409F-4B43-AF00-EA412F551CFB}" type="datetimeFigureOut">
              <a:rPr lang="en-US" smtClean="0"/>
              <a:pPr/>
              <a:t>1/3/2012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38F47-8301-4853-887B-827D368F15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E34F8-409F-4B43-AF00-EA412F551CFB}" type="datetimeFigureOut">
              <a:rPr lang="en-US" smtClean="0"/>
              <a:pPr/>
              <a:t>1/3/2012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38F47-8301-4853-887B-827D368F15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E34F8-409F-4B43-AF00-EA412F551CFB}" type="datetimeFigureOut">
              <a:rPr lang="en-US" smtClean="0"/>
              <a:pPr/>
              <a:t>1/3/2012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38F47-8301-4853-887B-827D368F15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E34F8-409F-4B43-AF00-EA412F551CFB}" type="datetimeFigureOut">
              <a:rPr lang="en-US" smtClean="0"/>
              <a:pPr/>
              <a:t>1/3/2012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38F47-8301-4853-887B-827D368F15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E34F8-409F-4B43-AF00-EA412F551CFB}" type="datetimeFigureOut">
              <a:rPr lang="en-US" smtClean="0"/>
              <a:pPr/>
              <a:t>1/3/2012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38F47-8301-4853-887B-827D368F15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E34F8-409F-4B43-AF00-EA412F551CFB}" type="datetimeFigureOut">
              <a:rPr lang="en-US" smtClean="0"/>
              <a:pPr/>
              <a:t>1/3/2012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38F47-8301-4853-887B-827D368F15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E34F8-409F-4B43-AF00-EA412F551CFB}" type="datetimeFigureOut">
              <a:rPr lang="en-US" smtClean="0"/>
              <a:pPr/>
              <a:t>1/3/2012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38F47-8301-4853-887B-827D368F15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E34F8-409F-4B43-AF00-EA412F551CFB}" type="datetimeFigureOut">
              <a:rPr lang="en-US" smtClean="0"/>
              <a:pPr/>
              <a:t>1/3/2012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38F47-8301-4853-887B-827D368F15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E34F8-409F-4B43-AF00-EA412F551CFB}" type="datetimeFigureOut">
              <a:rPr lang="en-US" smtClean="0"/>
              <a:pPr/>
              <a:t>1/3/2012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38F47-8301-4853-887B-827D368F15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7E34F8-409F-4B43-AF00-EA412F551CFB}" type="datetimeFigureOut">
              <a:rPr lang="en-US" smtClean="0"/>
              <a:pPr/>
              <a:t>1/3/2012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E38F47-8301-4853-887B-827D368F157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838200"/>
            <a:ext cx="7772400" cy="1470025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200" dirty="0" smtClean="0">
                <a:latin typeface="Arial Black" pitchFamily="34" charset="0"/>
              </a:rPr>
              <a:t>BOOK REVIEW</a:t>
            </a:r>
            <a:br>
              <a:rPr lang="en-US" sz="3200" dirty="0" smtClean="0">
                <a:latin typeface="Arial Black" pitchFamily="34" charset="0"/>
              </a:rPr>
            </a:br>
            <a:r>
              <a:rPr lang="en-US" sz="3200" dirty="0" smtClean="0">
                <a:latin typeface="Arial Black" pitchFamily="34" charset="0"/>
              </a:rPr>
              <a:t>MAKING OF A TEACHER-</a:t>
            </a:r>
            <a:br>
              <a:rPr lang="en-US" sz="3200" dirty="0" smtClean="0">
                <a:latin typeface="Arial Black" pitchFamily="34" charset="0"/>
              </a:rPr>
            </a:br>
            <a:r>
              <a:rPr lang="en-US" sz="3200" i="1" dirty="0" smtClean="0">
                <a:latin typeface="Arial Black" pitchFamily="34" charset="0"/>
              </a:rPr>
              <a:t>The Journey Continues</a:t>
            </a:r>
            <a:endParaRPr lang="en-US" sz="3200" i="1" dirty="0">
              <a:latin typeface="Arial Black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2514600"/>
            <a:ext cx="6400800" cy="12954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Arial Rounded MT Bold" pitchFamily="34" charset="0"/>
              </a:rPr>
              <a:t>Prof. Bholanath Dutta</a:t>
            </a:r>
            <a:endParaRPr lang="en-US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4200" y="4114800"/>
            <a:ext cx="2609850" cy="2392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2012" y="1143001"/>
            <a:ext cx="6744188" cy="506781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2971800" y="457200"/>
            <a:ext cx="2379113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latin typeface="Arial Black" pitchFamily="34" charset="0"/>
              </a:rPr>
              <a:t>COVER PAGE</a:t>
            </a:r>
            <a:endParaRPr lang="en-US" sz="24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rial Black" pitchFamily="34" charset="0"/>
              </a:rPr>
              <a:t>BOOK DETAILS</a:t>
            </a:r>
            <a:endParaRPr lang="en-US" sz="3200" dirty="0"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n-US" dirty="0" smtClean="0">
                <a:latin typeface="Bell MT" pitchFamily="18" charset="0"/>
              </a:rPr>
              <a:t>TYPE : AUTOBIOGRAPHY of Prof. Bholanath Dutta</a:t>
            </a:r>
          </a:p>
          <a:p>
            <a:r>
              <a:rPr lang="en-US" dirty="0" smtClean="0">
                <a:latin typeface="Bell MT" pitchFamily="18" charset="0"/>
              </a:rPr>
              <a:t>AUTHOR: Prof. Bholanath Dutta</a:t>
            </a:r>
          </a:p>
          <a:p>
            <a:r>
              <a:rPr lang="en-US" dirty="0" smtClean="0">
                <a:latin typeface="Bell MT" pitchFamily="18" charset="0"/>
              </a:rPr>
              <a:t>ISBN:</a:t>
            </a:r>
            <a:r>
              <a:rPr lang="en-US" b="1" dirty="0" smtClean="0">
                <a:latin typeface="Bell MT" pitchFamily="18" charset="0"/>
              </a:rPr>
              <a:t>978-81-922178-1-9</a:t>
            </a:r>
            <a:endParaRPr lang="en-US" dirty="0" smtClean="0">
              <a:latin typeface="Bell MT" pitchFamily="18" charset="0"/>
            </a:endParaRPr>
          </a:p>
          <a:p>
            <a:r>
              <a:rPr lang="en-US" dirty="0" smtClean="0">
                <a:latin typeface="Bell MT" pitchFamily="18" charset="0"/>
              </a:rPr>
              <a:t>PRICE: INR 100, US$ 10</a:t>
            </a:r>
          </a:p>
          <a:p>
            <a:r>
              <a:rPr lang="en-US" dirty="0" smtClean="0">
                <a:latin typeface="Bell MT" pitchFamily="18" charset="0"/>
              </a:rPr>
              <a:t>LENGTH: 7 CMS</a:t>
            </a:r>
          </a:p>
          <a:p>
            <a:r>
              <a:rPr lang="en-US" dirty="0" smtClean="0">
                <a:latin typeface="Bell MT" pitchFamily="18" charset="0"/>
              </a:rPr>
              <a:t>WIDTH: 5 CMS</a:t>
            </a:r>
          </a:p>
          <a:p>
            <a:r>
              <a:rPr lang="en-US" dirty="0" smtClean="0">
                <a:latin typeface="Bell MT" pitchFamily="18" charset="0"/>
              </a:rPr>
              <a:t>WEIGHT: 87 GMS</a:t>
            </a:r>
            <a:endParaRPr lang="en-US" dirty="0">
              <a:latin typeface="Bell MT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800" dirty="0" smtClean="0">
                <a:latin typeface="Arial Black" pitchFamily="34" charset="0"/>
              </a:rPr>
              <a:t>PHASE- I: THE EARLY DAYS OF MY LIFE</a:t>
            </a:r>
            <a:endParaRPr lang="en-US" sz="2800" dirty="0"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en-US" dirty="0" smtClean="0">
                <a:latin typeface="Bell MT" pitchFamily="18" charset="0"/>
              </a:rPr>
              <a:t>Youngest son of a village primary school teacher who hailed from Bangladesh in 1950 because of communal violence.</a:t>
            </a:r>
          </a:p>
          <a:p>
            <a:pPr algn="just"/>
            <a:r>
              <a:rPr lang="en-US" dirty="0" smtClean="0">
                <a:latin typeface="Bell MT" pitchFamily="18" charset="0"/>
              </a:rPr>
              <a:t>Poverty, four siblings, struggle at childhood.</a:t>
            </a:r>
          </a:p>
          <a:p>
            <a:pPr algn="just"/>
            <a:r>
              <a:rPr lang="en-US" dirty="0" smtClean="0">
                <a:latin typeface="Bell MT" pitchFamily="18" charset="0"/>
              </a:rPr>
              <a:t>Unable to study further after 10</a:t>
            </a:r>
            <a:r>
              <a:rPr lang="en-US" baseline="30000" dirty="0" smtClean="0">
                <a:latin typeface="Bell MT" pitchFamily="18" charset="0"/>
              </a:rPr>
              <a:t>th</a:t>
            </a:r>
            <a:r>
              <a:rPr lang="en-US" dirty="0" smtClean="0">
                <a:latin typeface="Bell MT" pitchFamily="18" charset="0"/>
              </a:rPr>
              <a:t> due to poor financial condition</a:t>
            </a:r>
            <a:endParaRPr lang="en-US" dirty="0">
              <a:latin typeface="Bell MT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800" b="1" dirty="0" smtClean="0">
                <a:latin typeface="Arial Black" pitchFamily="34" charset="0"/>
              </a:rPr>
              <a:t>PHASE- II:</a:t>
            </a:r>
            <a:r>
              <a:rPr lang="en-US" sz="2800" dirty="0" smtClean="0">
                <a:latin typeface="Arial Black" pitchFamily="34" charset="0"/>
              </a:rPr>
              <a:t> THE JOURNEY AS A SOLDIER</a:t>
            </a:r>
            <a:endParaRPr lang="en-US" sz="2800" dirty="0"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en-US" dirty="0" smtClean="0">
                <a:latin typeface="Bell MT" pitchFamily="18" charset="0"/>
              </a:rPr>
              <a:t>Joined Indian Air Force at an early age as Rank and File.</a:t>
            </a:r>
          </a:p>
          <a:p>
            <a:pPr algn="just"/>
            <a:r>
              <a:rPr lang="en-US" dirty="0" smtClean="0">
                <a:latin typeface="Bell MT" pitchFamily="18" charset="0"/>
              </a:rPr>
              <a:t>Struggle of a soldier’s life.</a:t>
            </a:r>
          </a:p>
          <a:p>
            <a:pPr algn="just"/>
            <a:r>
              <a:rPr lang="en-US" dirty="0" smtClean="0">
                <a:latin typeface="Bell MT" pitchFamily="18" charset="0"/>
              </a:rPr>
              <a:t>Brief life at Air Force.</a:t>
            </a:r>
          </a:p>
          <a:p>
            <a:pPr algn="just"/>
            <a:r>
              <a:rPr lang="en-US" dirty="0" smtClean="0">
                <a:latin typeface="Bell MT" pitchFamily="18" charset="0"/>
              </a:rPr>
              <a:t>Hard work and study during stay at IAF.</a:t>
            </a:r>
          </a:p>
          <a:p>
            <a:pPr algn="just"/>
            <a:r>
              <a:rPr lang="en-US" dirty="0" smtClean="0">
                <a:latin typeface="Bell MT" pitchFamily="18" charset="0"/>
              </a:rPr>
              <a:t>A meaningful life in Defense.</a:t>
            </a:r>
            <a:endParaRPr lang="en-US" dirty="0">
              <a:latin typeface="Bell MT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800" b="1" dirty="0" smtClean="0">
                <a:latin typeface="Arial Black" pitchFamily="34" charset="0"/>
              </a:rPr>
              <a:t>PHASE- III:</a:t>
            </a:r>
            <a:r>
              <a:rPr lang="en-US" sz="2800" dirty="0" smtClean="0">
                <a:latin typeface="Arial Black" pitchFamily="34" charset="0"/>
              </a:rPr>
              <a:t> THE MAKING OF A TEACHER</a:t>
            </a:r>
            <a:endParaRPr lang="en-US" sz="2800" dirty="0"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en-US" dirty="0" smtClean="0">
                <a:latin typeface="Bell MT" pitchFamily="18" charset="0"/>
              </a:rPr>
              <a:t>Left Air Force on 25.06.2005 after serving 15 years.</a:t>
            </a:r>
          </a:p>
          <a:p>
            <a:pPr algn="just"/>
            <a:r>
              <a:rPr lang="en-US" dirty="0" smtClean="0">
                <a:latin typeface="Bell MT" pitchFamily="18" charset="0"/>
              </a:rPr>
              <a:t>Joined teaching profession.</a:t>
            </a:r>
          </a:p>
          <a:p>
            <a:pPr algn="just"/>
            <a:r>
              <a:rPr lang="en-US" dirty="0" smtClean="0">
                <a:latin typeface="Bell MT" pitchFamily="18" charset="0"/>
              </a:rPr>
              <a:t>Initial Struggle.</a:t>
            </a:r>
          </a:p>
          <a:p>
            <a:pPr algn="just"/>
            <a:r>
              <a:rPr lang="en-US" dirty="0" smtClean="0">
                <a:latin typeface="Bell MT" pitchFamily="18" charset="0"/>
              </a:rPr>
              <a:t>Score of 17 books, 100+ publication, consultancy, 50+ paper presentation, derivative books, 21 awards and appreciation.</a:t>
            </a:r>
          </a:p>
          <a:p>
            <a:pPr algn="just"/>
            <a:r>
              <a:rPr lang="en-US" dirty="0" smtClean="0">
                <a:latin typeface="Bell MT" pitchFamily="18" charset="0"/>
              </a:rPr>
              <a:t>Many More.</a:t>
            </a:r>
            <a:endParaRPr lang="en-US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400" b="1" dirty="0" smtClean="0">
                <a:latin typeface="Arial Black" pitchFamily="34" charset="0"/>
              </a:rPr>
              <a:t>PHASE- IV:</a:t>
            </a:r>
            <a:r>
              <a:rPr lang="en-US" sz="2400" dirty="0" smtClean="0">
                <a:latin typeface="Arial Black" pitchFamily="34" charset="0"/>
              </a:rPr>
              <a:t> THE JOURNEY WITH MTC GLOBAL</a:t>
            </a:r>
            <a:endParaRPr lang="en-US" sz="2400" dirty="0"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just"/>
            <a:r>
              <a:rPr lang="en-US" dirty="0" smtClean="0">
                <a:latin typeface="Bell MT" pitchFamily="18" charset="0"/>
              </a:rPr>
              <a:t>Reason behind starting MTC Global.</a:t>
            </a:r>
          </a:p>
          <a:p>
            <a:pPr algn="just"/>
            <a:r>
              <a:rPr lang="en-US" dirty="0" smtClean="0">
                <a:latin typeface="Bell MT" pitchFamily="18" charset="0"/>
              </a:rPr>
              <a:t>Initial difficulties and challenges.</a:t>
            </a:r>
          </a:p>
          <a:p>
            <a:pPr algn="just"/>
            <a:r>
              <a:rPr lang="en-US" dirty="0" smtClean="0">
                <a:latin typeface="Bell MT" pitchFamily="18" charset="0"/>
              </a:rPr>
              <a:t>Stages of sorrows and happiness.</a:t>
            </a:r>
          </a:p>
          <a:p>
            <a:pPr algn="just"/>
            <a:r>
              <a:rPr lang="en-US" dirty="0" smtClean="0">
                <a:latin typeface="Bell MT" pitchFamily="18" charset="0"/>
              </a:rPr>
              <a:t>24/7 work behind it.</a:t>
            </a:r>
          </a:p>
          <a:p>
            <a:pPr algn="just"/>
            <a:r>
              <a:rPr lang="en-US" dirty="0" smtClean="0">
                <a:latin typeface="Bell MT" pitchFamily="18" charset="0"/>
              </a:rPr>
              <a:t>Support of many people.</a:t>
            </a:r>
          </a:p>
          <a:p>
            <a:pPr algn="just"/>
            <a:r>
              <a:rPr lang="en-US" dirty="0" smtClean="0">
                <a:latin typeface="Bell MT" pitchFamily="18" charset="0"/>
              </a:rPr>
              <a:t>Disagreement of many people.</a:t>
            </a:r>
          </a:p>
          <a:p>
            <a:pPr algn="just"/>
            <a:r>
              <a:rPr lang="en-US" dirty="0" smtClean="0">
                <a:latin typeface="Bell MT" pitchFamily="18" charset="0"/>
              </a:rPr>
              <a:t>Conflicting </a:t>
            </a:r>
            <a:r>
              <a:rPr lang="en-US" dirty="0" smtClean="0">
                <a:latin typeface="Bell MT" pitchFamily="18" charset="0"/>
              </a:rPr>
              <a:t>interest of many people.</a:t>
            </a:r>
          </a:p>
          <a:p>
            <a:pPr algn="just"/>
            <a:r>
              <a:rPr lang="en-US" dirty="0" smtClean="0">
                <a:latin typeface="Bell MT" pitchFamily="18" charset="0"/>
              </a:rPr>
              <a:t>Values and purpose.</a:t>
            </a:r>
          </a:p>
          <a:p>
            <a:pPr algn="just"/>
            <a:r>
              <a:rPr lang="en-US" dirty="0" smtClean="0">
                <a:latin typeface="Bell MT" pitchFamily="18" charset="0"/>
              </a:rPr>
              <a:t>Sankalp-2011 – struggle behind.</a:t>
            </a:r>
            <a:endParaRPr lang="en-US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rial Black" pitchFamily="34" charset="0"/>
              </a:rPr>
              <a:t>MORALE</a:t>
            </a:r>
            <a:endParaRPr lang="en-US" sz="3200" dirty="0"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400" dirty="0" smtClean="0">
                <a:latin typeface="Bell MT" pitchFamily="18" charset="0"/>
              </a:rPr>
              <a:t>IDEA IS NO ONE’S MONOPOLY</a:t>
            </a:r>
          </a:p>
          <a:p>
            <a:r>
              <a:rPr lang="en-US" sz="2400" dirty="0" smtClean="0">
                <a:latin typeface="Bell MT" pitchFamily="18" charset="0"/>
              </a:rPr>
              <a:t>CLARITY IN PURPOSE</a:t>
            </a:r>
          </a:p>
          <a:p>
            <a:r>
              <a:rPr lang="en-US" sz="2400" dirty="0" smtClean="0">
                <a:latin typeface="Bell MT" pitchFamily="18" charset="0"/>
              </a:rPr>
              <a:t>HUMILITY, HUMBLENESS</a:t>
            </a:r>
          </a:p>
          <a:p>
            <a:r>
              <a:rPr lang="en-US" sz="2400" dirty="0" smtClean="0">
                <a:latin typeface="Bell MT" pitchFamily="18" charset="0"/>
              </a:rPr>
              <a:t>VALUES AND ETHICS</a:t>
            </a:r>
          </a:p>
          <a:p>
            <a:r>
              <a:rPr lang="en-US" sz="2400" dirty="0" smtClean="0">
                <a:latin typeface="Bell MT" pitchFamily="18" charset="0"/>
              </a:rPr>
              <a:t>TEAM LEADER</a:t>
            </a:r>
          </a:p>
          <a:p>
            <a:r>
              <a:rPr lang="en-US" sz="2400" dirty="0" smtClean="0">
                <a:latin typeface="Bell MT" pitchFamily="18" charset="0"/>
              </a:rPr>
              <a:t>EVERYONE IS A LEADER</a:t>
            </a:r>
          </a:p>
          <a:p>
            <a:r>
              <a:rPr lang="en-US" sz="2400" dirty="0" smtClean="0">
                <a:latin typeface="Bell MT" pitchFamily="18" charset="0"/>
              </a:rPr>
              <a:t>EDUCATE, EMPOWER, ELEVATE</a:t>
            </a:r>
          </a:p>
          <a:p>
            <a:r>
              <a:rPr lang="en-US" sz="2400" dirty="0" smtClean="0">
                <a:latin typeface="Bell MT" pitchFamily="18" charset="0"/>
              </a:rPr>
              <a:t>KNOWLEDGE SHARING</a:t>
            </a:r>
          </a:p>
          <a:p>
            <a:pPr>
              <a:buNone/>
            </a:pPr>
            <a:endParaRPr lang="en-US" sz="2400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800" dirty="0" smtClean="0">
                <a:latin typeface="Arial Black" pitchFamily="34" charset="0"/>
              </a:rPr>
              <a:t>PEN IS PUT DOWN ON 28.08.2011</a:t>
            </a:r>
            <a:endParaRPr lang="en-US" sz="2800" dirty="0"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buNone/>
            </a:pPr>
            <a:r>
              <a:rPr lang="en-US" sz="2400" dirty="0" smtClean="0">
                <a:latin typeface="Bell MT" pitchFamily="18" charset="0"/>
              </a:rPr>
              <a:t>	THANKS A LOT FOR ALL YOUR SUPPORT, MOTIVATION AND ENCOURAGEMENT IN MY ACADEMIC PURSUIT TOWARDS EXCELLENCE.</a:t>
            </a:r>
            <a:endParaRPr lang="en-US" sz="2400" dirty="0">
              <a:latin typeface="Bell MT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2800" y="2895600"/>
            <a:ext cx="2609850" cy="2392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282</Words>
  <Application>Microsoft Office PowerPoint</Application>
  <PresentationFormat>On-screen Show (4:3)</PresentationFormat>
  <Paragraphs>48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BOOK REVIEW MAKING OF A TEACHER- The Journey Continues</vt:lpstr>
      <vt:lpstr>Slide 2</vt:lpstr>
      <vt:lpstr>BOOK DETAILS</vt:lpstr>
      <vt:lpstr>PHASE- I: THE EARLY DAYS OF MY LIFE</vt:lpstr>
      <vt:lpstr>PHASE- II: THE JOURNEY AS A SOLDIER</vt:lpstr>
      <vt:lpstr>PHASE- III: THE MAKING OF A TEACHER</vt:lpstr>
      <vt:lpstr>PHASE- IV: THE JOURNEY WITH MTC GLOBAL</vt:lpstr>
      <vt:lpstr>MORALE</vt:lpstr>
      <vt:lpstr>PEN IS PUT DOWN ON 28.08.2011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BOOK REVIEW MAKING OF A TEACHER- The Journey Continues</dc:title>
  <dc:creator>sri</dc:creator>
  <cp:lastModifiedBy>sri</cp:lastModifiedBy>
  <cp:revision>9</cp:revision>
  <dcterms:created xsi:type="dcterms:W3CDTF">2011-12-27T14:04:17Z</dcterms:created>
  <dcterms:modified xsi:type="dcterms:W3CDTF">2012-01-03T21:19:19Z</dcterms:modified>
</cp:coreProperties>
</file>